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3AB8"/>
    <a:srgbClr val="C13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D8C1A9-5828-4CAB-837E-5646A264F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1035861" y="2417379"/>
            <a:ext cx="157655" cy="409904"/>
          </a:xfrm>
        </p:spPr>
        <p:txBody>
          <a:bodyPr>
            <a:normAutofit fontScale="90000"/>
          </a:bodyPr>
          <a:lstStyle/>
          <a:p>
            <a:r>
              <a:rPr lang="sv-SE" dirty="0"/>
              <a:t>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9F45FC1-B085-46B8-B1B8-113941AF0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7091" y="0"/>
            <a:ext cx="485078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389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E51107-2880-4A28-BCB3-31DE931F4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3464" y="1698901"/>
            <a:ext cx="9921767" cy="906227"/>
          </a:xfrm>
        </p:spPr>
        <p:txBody>
          <a:bodyPr>
            <a:normAutofit/>
          </a:bodyPr>
          <a:lstStyle/>
          <a:p>
            <a:pPr algn="ctr"/>
            <a:r>
              <a:rPr lang="sv-SE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322FFC6-7D4C-4406-A188-976521798063}"/>
              </a:ext>
            </a:extLst>
          </p:cNvPr>
          <p:cNvSpPr txBox="1"/>
          <p:nvPr/>
        </p:nvSpPr>
        <p:spPr>
          <a:xfrm>
            <a:off x="3941380" y="2951503"/>
            <a:ext cx="76620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b="1" dirty="0">
                <a:solidFill>
                  <a:srgbClr val="A33AB8"/>
                </a:solidFill>
              </a:rPr>
              <a:t>SAMLINGSTID FÖR GYMNASTEN: 11.00 I FÖRDELAT OMKLÄDNINGSRUM (Lappar sitter uppe i entrén), FÄRDIGKLÄDDA MED UPPSATT HÅR.</a:t>
            </a:r>
          </a:p>
          <a:p>
            <a:endParaRPr lang="sv-S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TID FÖR PUBLIK: 11.30 – FÖRESTÄLLNINGEN BERÄKNAS HÅLLA PÅ I CA 1H.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v-SE" b="1" dirty="0">
              <a:solidFill>
                <a:srgbClr val="A33AB8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INTRÄDE: 70kr FÖR VUXNA, 30kr FÖR BARN. BETALA GÄRNA MED SWISH.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v-SE" b="1" dirty="0">
              <a:solidFill>
                <a:srgbClr val="A33AB8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KLÄDSEL: PÅ NÄSTA BLAD SER NI VAD VARJE GRUPP SKA HA FÖR KLÄDSEL (Det ska gå att gympa i kläderna, tänk på att det endast är fantasin som sätter gränser för vad man kan ha på sig).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v-SE" b="1" dirty="0">
              <a:solidFill>
                <a:srgbClr val="A33AB8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v-SE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F2CADF2-5753-40DE-898D-C377527A5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1160125" y="5348320"/>
            <a:ext cx="516868" cy="442879"/>
          </a:xfrm>
        </p:spPr>
        <p:txBody>
          <a:bodyPr/>
          <a:lstStyle/>
          <a:p>
            <a:r>
              <a:rPr lang="sv-SE" dirty="0"/>
              <a:t>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45DE56E-C8E6-4AF2-B30B-97B937E03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506" y="267272"/>
            <a:ext cx="1649551" cy="2301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7B4CF8D3-5661-4E0B-9834-A5DB21153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30" y="-39900"/>
            <a:ext cx="3677550" cy="3416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710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1CA6FD-D23F-41C5-B2A0-C9807D96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408" y="463"/>
            <a:ext cx="8389336" cy="906549"/>
          </a:xfrm>
        </p:spPr>
        <p:txBody>
          <a:bodyPr/>
          <a:lstStyle/>
          <a:p>
            <a:pPr algn="ctr"/>
            <a:r>
              <a:rPr lang="sv-SE" b="1" u="sng" dirty="0"/>
              <a:t>Klädsel för uppvisning 11.30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1E40A7-B15E-4C89-A82F-26F8B28B2CD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225048" y="5507421"/>
            <a:ext cx="966952" cy="2496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dirty="0"/>
              <a:t>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2114A76-F544-4CA2-BDCB-8C1FF683DDE7}"/>
              </a:ext>
            </a:extLst>
          </p:cNvPr>
          <p:cNvSpPr txBox="1"/>
          <p:nvPr/>
        </p:nvSpPr>
        <p:spPr>
          <a:xfrm>
            <a:off x="-181365" y="1122060"/>
            <a:ext cx="42356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u="sng" dirty="0">
                <a:solidFill>
                  <a:srgbClr val="C13BF7"/>
                </a:solidFill>
              </a:rPr>
              <a:t>MINIBRONS - JULTOMTAR: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C13BF7"/>
                </a:solidFill>
              </a:rPr>
              <a:t>06A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C13BF7"/>
                </a:solidFill>
              </a:rPr>
              <a:t>07C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C13BF7"/>
                </a:solidFill>
              </a:rPr>
              <a:t>11B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C13BF7"/>
                </a:solidFill>
              </a:rPr>
              <a:t>17A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C13BF7"/>
                </a:solidFill>
              </a:rPr>
              <a:t>17 i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C13BF7"/>
                </a:solidFill>
              </a:rPr>
              <a:t>22A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84D4A63-693B-4884-9DA1-47E555FA6C60}"/>
              </a:ext>
            </a:extLst>
          </p:cNvPr>
          <p:cNvSpPr txBox="1"/>
          <p:nvPr/>
        </p:nvSpPr>
        <p:spPr>
          <a:xfrm>
            <a:off x="2864852" y="3810844"/>
            <a:ext cx="48468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MINISILVER/SILVER GREASE/ROCKABILLY (50-TAL):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05B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09B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11F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13B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04B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07D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17D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17V</a:t>
            </a:r>
            <a:r>
              <a:rPr lang="sv-SE" dirty="0"/>
              <a:t> 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sv-S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C2C542B-EA56-48A8-96B8-E8E3C30905AA}"/>
              </a:ext>
            </a:extLst>
          </p:cNvPr>
          <p:cNvSpPr txBox="1"/>
          <p:nvPr/>
        </p:nvSpPr>
        <p:spPr>
          <a:xfrm>
            <a:off x="6748682" y="1100959"/>
            <a:ext cx="61401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solidFill>
                  <a:srgbClr val="A33AB8"/>
                </a:solidFill>
              </a:rPr>
              <a:t>GULD/MINIGULD PRINSAR/PRINSESSOR (MEDELTID):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A33AB8"/>
                </a:solidFill>
              </a:rPr>
              <a:t>07E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A33AB8"/>
                </a:solidFill>
              </a:rPr>
              <a:t>17C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A33AB8"/>
                </a:solidFill>
              </a:rPr>
              <a:t>07G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A33AB8"/>
                </a:solidFill>
              </a:rPr>
              <a:t>10B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A33AB8"/>
                </a:solidFill>
              </a:rPr>
              <a:t>12C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A33AB8"/>
                </a:solidFill>
              </a:rPr>
              <a:t>18C</a:t>
            </a:r>
            <a:endParaRPr lang="sv-SE" u="sng" dirty="0">
              <a:solidFill>
                <a:srgbClr val="A33AB8"/>
              </a:solidFill>
            </a:endParaRPr>
          </a:p>
          <a:p>
            <a:pPr algn="ctr"/>
            <a:endParaRPr lang="sv-SE" u="sng" dirty="0">
              <a:solidFill>
                <a:srgbClr val="A33AB8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8A3F04F-4B76-4339-B872-7DD52B3FE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073" y="4278405"/>
            <a:ext cx="2167689" cy="2081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26D4A1F-63CD-446E-B137-1D371F7BF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529" y="4278405"/>
            <a:ext cx="2247900" cy="224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87C67879-711B-4918-AB62-0D6240B78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265" y="1609208"/>
            <a:ext cx="1917377" cy="1819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755193E0-8765-4EEA-BD7B-14BBC41AF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84523" y="1609208"/>
            <a:ext cx="1300359" cy="1853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2BEF4B98-822B-4B47-9A53-96992916D4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2879" y="1609208"/>
            <a:ext cx="1615827" cy="2308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A232160A-190D-4389-B595-EF1A4A6079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256" t="2347" r="33237" b="-2347"/>
          <a:stretch/>
        </p:blipFill>
        <p:spPr>
          <a:xfrm>
            <a:off x="8017744" y="1586178"/>
            <a:ext cx="1214223" cy="216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8431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TM03457452[[fn=Himmel]]</Template>
  <TotalTime>75</TotalTime>
  <Words>142</Words>
  <Application>Microsoft Office PowerPoint</Application>
  <PresentationFormat>Bredbild</PresentationFormat>
  <Paragraphs>35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Wingdings</vt:lpstr>
      <vt:lpstr>Himmel</vt:lpstr>
      <vt:lpstr> </vt:lpstr>
      <vt:lpstr>information</vt:lpstr>
      <vt:lpstr>Klädsel för uppvisning 11.30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Stockholm Top Gymnastics STG</dc:creator>
  <cp:lastModifiedBy>Stockholm Top Gymnastics STG</cp:lastModifiedBy>
  <cp:revision>6</cp:revision>
  <dcterms:created xsi:type="dcterms:W3CDTF">2018-11-05T11:06:53Z</dcterms:created>
  <dcterms:modified xsi:type="dcterms:W3CDTF">2018-11-05T12:22:44Z</dcterms:modified>
</cp:coreProperties>
</file>